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340" r:id="rId4"/>
    <p:sldId id="341" r:id="rId5"/>
    <p:sldId id="342" r:id="rId6"/>
    <p:sldId id="285" r:id="rId7"/>
    <p:sldId id="34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A19B-7B8E-4B30-994A-B22336B93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B9CF6-B69F-4341-ACA6-662DD5399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B7E95-1B7D-4DB5-9BFE-DA5C61FE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C91A-7C0D-4039-81DF-11A2DE8904B9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38B13-F390-4443-AABA-B8DE2B3C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190F0-98CB-4B08-9BA2-E017C032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0E6A-F45D-4298-B3FE-D2E7C9331A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862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5B9D-4951-4B44-B004-F23FE5A9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6EA3D-A42B-4183-B546-A8C04F66C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84F15-F6A3-414D-99F0-1C7D70C5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C91A-7C0D-4039-81DF-11A2DE8904B9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ADBDC-B819-4325-AC9E-419D5AFA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06942-5DE5-4F03-BBB5-9D67143F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0E6A-F45D-4298-B3FE-D2E7C9331A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54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144B2-4F47-4306-9D1C-6B3E2563A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D4BAA-9B52-4DC1-8DE1-B6A8C1496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7881E-3F17-43E4-81A2-A8878B3E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C91A-7C0D-4039-81DF-11A2DE8904B9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977E4-D789-4484-88AD-F2874C36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243E5-129D-4E62-91DA-B6D02753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0E6A-F45D-4298-B3FE-D2E7C9331A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805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C15E-A3BA-4F3F-8D6E-236F0489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409FA-D9E7-49BE-83A2-04465DEC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31685-F0C4-4988-983D-F523C6063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C91A-7C0D-4039-81DF-11A2DE8904B9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36CCF-B8E2-4932-B2DE-CB8A86C0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49B7F-20F5-4EEA-AD7F-A6AB1569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0E6A-F45D-4298-B3FE-D2E7C9331A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86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F10E-8C6B-4223-B349-80036D93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E8CBA-53FE-4126-9600-00B1512EE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AA41F-F927-46DB-96B1-A46DA33F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C91A-7C0D-4039-81DF-11A2DE8904B9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AA279-2E18-44E1-A450-C8CED0A5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EC0BD-2772-4252-9FB8-83670D4C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0E6A-F45D-4298-B3FE-D2E7C9331A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929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6340-6EBA-47D4-A2E9-58B5DC09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90499-5834-4AEA-9ACC-0A170B747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879AB-013E-4032-9799-1C87A3F18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6135D-5C20-4D80-9FE9-07C5F3EF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C91A-7C0D-4039-81DF-11A2DE8904B9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0000C-0BE4-4B61-A06F-50C3C425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B5F74-8BF9-4098-B205-E1F425C8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0E6A-F45D-4298-B3FE-D2E7C9331A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70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DD07-5D0E-4C6B-9DB9-C7C74496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3ED7E-BED7-4C21-AD84-81CD34173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B8CF9-4C19-42A3-BE3C-0595319B5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2FC86-C742-48A0-A193-A56C5186E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CFD1D-DB0F-4F33-BA09-5C5D25FB9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C4EF2-A0A1-4387-A31C-79721613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C91A-7C0D-4039-81DF-11A2DE8904B9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CA856-3336-4E20-AC94-8930FE7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AC553-DF1A-45C8-A78D-B80C0DB0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0E6A-F45D-4298-B3FE-D2E7C9331A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883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BEBBE-0570-4E92-AD00-F11277B0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F7107-5A45-4481-B834-6317EB50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C91A-7C0D-4039-81DF-11A2DE8904B9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277D1-5CD2-4117-9CDF-DFC1BBA9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5576C-B084-4B6C-A916-DA3942DE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0E6A-F45D-4298-B3FE-D2E7C9331A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65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D62DE-DA7B-40C3-B86A-2FFB48A00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C91A-7C0D-4039-81DF-11A2DE8904B9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B928A-4CAE-4A97-8330-89A0D534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65A5B-AE34-436E-A93E-A233F05D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0E6A-F45D-4298-B3FE-D2E7C9331A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87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E6D8-463F-4645-8E4F-660EF7567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2DD75-7E10-48A5-9DEA-47A36F33A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B2A29-9C12-4596-9F68-CCF7725EE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EE36B-E1F4-45BC-9D05-29F38D58F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C91A-7C0D-4039-81DF-11A2DE8904B9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B5841-7969-41D9-A6DB-D8D78CD2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63B07-E093-4C5D-B162-97A28C6C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0E6A-F45D-4298-B3FE-D2E7C9331A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90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FA15-8158-4725-8233-060583A1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F3244-8DC4-4244-B6DF-C9FB334AA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29629-8927-4F96-A739-DDC97CA78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A1148-8D94-4872-B41D-D3A4764F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C91A-7C0D-4039-81DF-11A2DE8904B9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02F83-DBEB-4EA7-862A-1EE31C66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25F95-E3DA-4AAA-91D6-730B67A4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0E6A-F45D-4298-B3FE-D2E7C9331A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59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A42A9-9F92-486C-911A-F04898AB5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DCCC9-66C2-4C77-ABA6-3DA4C65EB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C2E38-EA0E-4C2B-B356-CAC2DD9A6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C91A-7C0D-4039-81DF-11A2DE8904B9}" type="datetimeFigureOut">
              <a:rPr lang="en-AU" smtClean="0"/>
              <a:t>30/03/2020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A9F8-A9D8-4719-B496-2B6BA134C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B7E68-BCF4-47BC-8C88-7EB741C16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0E6A-F45D-4298-B3FE-D2E7C9331A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89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image" Target="../media/image44.png"/><Relationship Id="rId5" Type="http://schemas.openxmlformats.org/officeDocument/2006/relationships/image" Target="../media/image25.jpe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.png"/><Relationship Id="rId21" Type="http://schemas.openxmlformats.org/officeDocument/2006/relationships/image" Target="../media/image65.svg"/><Relationship Id="rId34" Type="http://schemas.openxmlformats.org/officeDocument/2006/relationships/image" Target="../media/image78.png"/><Relationship Id="rId7" Type="http://schemas.openxmlformats.org/officeDocument/2006/relationships/image" Target="../media/image51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5" Type="http://schemas.openxmlformats.org/officeDocument/2006/relationships/image" Target="../media/image69.svg"/><Relationship Id="rId33" Type="http://schemas.openxmlformats.org/officeDocument/2006/relationships/image" Target="../media/image77.sv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image" Target="../media/image49.png"/><Relationship Id="rId15" Type="http://schemas.openxmlformats.org/officeDocument/2006/relationships/image" Target="../media/image59.svg"/><Relationship Id="rId23" Type="http://schemas.openxmlformats.org/officeDocument/2006/relationships/image" Target="../media/image67.svg"/><Relationship Id="rId28" Type="http://schemas.openxmlformats.org/officeDocument/2006/relationships/image" Target="../media/image72.png"/><Relationship Id="rId10" Type="http://schemas.openxmlformats.org/officeDocument/2006/relationships/image" Target="../media/image54.png"/><Relationship Id="rId19" Type="http://schemas.openxmlformats.org/officeDocument/2006/relationships/image" Target="../media/image63.svg"/><Relationship Id="rId31" Type="http://schemas.openxmlformats.org/officeDocument/2006/relationships/image" Target="../media/image75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svg"/><Relationship Id="rId30" Type="http://schemas.openxmlformats.org/officeDocument/2006/relationships/image" Target="../media/image74.png"/><Relationship Id="rId35" Type="http://schemas.openxmlformats.org/officeDocument/2006/relationships/image" Target="../media/image7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7390" y="1762599"/>
            <a:ext cx="7584141" cy="336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588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8E044-27EE-4FF0-AB32-7F9196F8F6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87676" y="1670301"/>
            <a:ext cx="3607307" cy="24188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1F04C7-ADCC-4ABE-A979-022A6771A8A9}"/>
              </a:ext>
            </a:extLst>
          </p:cNvPr>
          <p:cNvSpPr txBox="1"/>
          <p:nvPr/>
        </p:nvSpPr>
        <p:spPr>
          <a:xfrm>
            <a:off x="6859080" y="4471552"/>
            <a:ext cx="3343944" cy="3366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AU" sz="1588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12FAE-A368-4623-BC01-14732A8B3C0F}"/>
              </a:ext>
            </a:extLst>
          </p:cNvPr>
          <p:cNvSpPr txBox="1"/>
          <p:nvPr/>
        </p:nvSpPr>
        <p:spPr>
          <a:xfrm>
            <a:off x="0" y="4485898"/>
            <a:ext cx="12192000" cy="9886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5824" b="1" dirty="0">
                <a:solidFill>
                  <a:schemeClr val="bg1"/>
                </a:solidFill>
                <a:latin typeface="KG Lego House" panose="02000503000000020004" pitchFamily="2" charset="0"/>
              </a:rPr>
              <a:t>ILR@HOME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68C88-0EB8-4089-A335-4F4720324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54" y="5512058"/>
            <a:ext cx="2234853" cy="12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0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E8FF02-A4F5-47B9-B44C-8817711E8D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760" y="1824355"/>
            <a:ext cx="4796956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FA2580-F86E-43D7-B80B-D7B51A869C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28347" y="1781176"/>
            <a:ext cx="4433253" cy="3219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F2581-F366-4990-BDB0-921A4C591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78" y="171449"/>
            <a:ext cx="8829675" cy="1647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B9BCD3-4A55-4537-9F4F-4AC89D6684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76"/>
          <a:stretch/>
        </p:blipFill>
        <p:spPr>
          <a:xfrm>
            <a:off x="5369243" y="5172080"/>
            <a:ext cx="6680518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3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77475A-FF85-49CE-B31F-692D22C2A00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1520" y="433704"/>
            <a:ext cx="4399280" cy="6353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0163B-7C13-453F-A0F3-2314EAA2D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47" y="94932"/>
            <a:ext cx="6448425" cy="1628775"/>
          </a:xfrm>
          <a:prstGeom prst="rect">
            <a:avLst/>
          </a:prstGeom>
        </p:spPr>
      </p:pic>
      <p:pic>
        <p:nvPicPr>
          <p:cNvPr id="6" name="Graphic 3">
            <a:extLst>
              <a:ext uri="{FF2B5EF4-FFF2-40B4-BE49-F238E27FC236}">
                <a16:creationId xmlns:a16="http://schemas.microsoft.com/office/drawing/2014/main" id="{C6F614CF-9109-4D59-B92C-32E7ADE8BE4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494154" y="1878964"/>
            <a:ext cx="2630806" cy="4531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871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F33AE0-51C9-4DB6-A463-0E3B083A8A6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2792" y="250825"/>
            <a:ext cx="4225523" cy="6607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D69B03-7D93-4E93-96BE-50E1D37E9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9"/>
          <a:stretch/>
        </p:blipFill>
        <p:spPr>
          <a:xfrm>
            <a:off x="273685" y="130175"/>
            <a:ext cx="7092315" cy="1695450"/>
          </a:xfrm>
          <a:prstGeom prst="rect">
            <a:avLst/>
          </a:prstGeom>
        </p:spPr>
      </p:pic>
      <p:pic>
        <p:nvPicPr>
          <p:cNvPr id="6" name="Graphic 4">
            <a:extLst>
              <a:ext uri="{FF2B5EF4-FFF2-40B4-BE49-F238E27FC236}">
                <a16:creationId xmlns:a16="http://schemas.microsoft.com/office/drawing/2014/main" id="{923A9F1C-2E83-49B3-978D-24E3C0E2873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818322" y="2498724"/>
            <a:ext cx="2001520" cy="3729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879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34588-13B3-4AC5-84B4-6628907E0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1945"/>
            <a:ext cx="6248400" cy="158115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29FD7B-79FB-4EA3-BB2F-25501B8BB6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6800" y="321945"/>
            <a:ext cx="4572000" cy="6434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0F0DE-61D2-40A3-A63C-41DB3412D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840" y="1903095"/>
            <a:ext cx="4221480" cy="1547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276A55-08A9-4B35-BF16-5E7782088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2840" y="3484245"/>
            <a:ext cx="4068807" cy="1088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357056-ED88-4751-9237-399AE223B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441" y="4874737"/>
            <a:ext cx="3974783" cy="1337310"/>
          </a:xfrm>
          <a:prstGeom prst="rect">
            <a:avLst/>
          </a:prstGeom>
        </p:spPr>
      </p:pic>
      <p:pic>
        <p:nvPicPr>
          <p:cNvPr id="10" name="Graphic 12">
            <a:extLst>
              <a:ext uri="{FF2B5EF4-FFF2-40B4-BE49-F238E27FC236}">
                <a16:creationId xmlns:a16="http://schemas.microsoft.com/office/drawing/2014/main" id="{9A9DB85A-4D6F-4067-8F5F-C9378AB01079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1277166" y="2021840"/>
            <a:ext cx="1306195" cy="1351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phic 12">
            <a:extLst>
              <a:ext uri="{FF2B5EF4-FFF2-40B4-BE49-F238E27FC236}">
                <a16:creationId xmlns:a16="http://schemas.microsoft.com/office/drawing/2014/main" id="{324D8641-74EA-4A07-98A3-74F2A671D88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1353503" y="3459099"/>
            <a:ext cx="1306195" cy="1351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phic 12">
            <a:extLst>
              <a:ext uri="{FF2B5EF4-FFF2-40B4-BE49-F238E27FC236}">
                <a16:creationId xmlns:a16="http://schemas.microsoft.com/office/drawing/2014/main" id="{44606D9F-3910-4984-9DE8-D630E9B2FDA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 bwMode="auto">
          <a:xfrm>
            <a:off x="1394865" y="5027866"/>
            <a:ext cx="1306195" cy="1351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708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urch clip art">
            <a:extLst>
              <a:ext uri="{FF2B5EF4-FFF2-40B4-BE49-F238E27FC236}">
                <a16:creationId xmlns:a16="http://schemas.microsoft.com/office/drawing/2014/main" id="{C839022C-BF12-40B1-9EEE-FA80D313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4" y="4156579"/>
            <a:ext cx="1511410" cy="24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75E591-0D77-4735-A21D-3BEC46E9F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363220"/>
            <a:ext cx="4205605" cy="1221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FFD2B4-6DF6-4DC9-9EE1-8158C3DC4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230" y="974090"/>
            <a:ext cx="5219700" cy="1638300"/>
          </a:xfrm>
          <a:prstGeom prst="rect">
            <a:avLst/>
          </a:prstGeom>
        </p:spPr>
      </p:pic>
      <p:pic>
        <p:nvPicPr>
          <p:cNvPr id="5" name="Picture 2" descr="Image result for chair clip art">
            <a:extLst>
              <a:ext uri="{FF2B5EF4-FFF2-40B4-BE49-F238E27FC236}">
                <a16:creationId xmlns:a16="http://schemas.microsoft.com/office/drawing/2014/main" id="{19A302B3-92B4-4B4F-8FD0-582238E36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26" y="4939673"/>
            <a:ext cx="1213487" cy="16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224EB70-BAE6-4E58-BA25-7348A341597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5741670" y="4759961"/>
            <a:ext cx="1518285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03990B0-6E57-473E-8530-41F358E9526D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9909810" y="4761874"/>
            <a:ext cx="1476375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88A263-8462-40C0-8C82-74F0E1863E82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2711927" y="1815086"/>
            <a:ext cx="1799590" cy="855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E7A450D-5E41-45CC-8B8A-E166A7B4D420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 bwMode="auto">
          <a:xfrm>
            <a:off x="5464334" y="2877745"/>
            <a:ext cx="1799590" cy="1668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9D8DCF4-410A-4F61-B62B-76AB50DEA22B}"/>
              </a:ext>
            </a:extLst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 bwMode="auto">
          <a:xfrm>
            <a:off x="7360285" y="2047800"/>
            <a:ext cx="1799590" cy="1218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16C9027-4647-4520-BFA9-DA33F09B27E7}"/>
              </a:ext>
            </a:extLst>
          </p:cNvPr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 bwMode="auto">
          <a:xfrm>
            <a:off x="496992" y="1389292"/>
            <a:ext cx="1799590" cy="1572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A78DDA1-2ADB-447C-A31B-D4B59318C48C}"/>
              </a:ext>
            </a:extLst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 bwMode="auto">
          <a:xfrm>
            <a:off x="3471544" y="3064923"/>
            <a:ext cx="1767205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AAC96F0-345D-4D9A-BAC5-516D4129F345}"/>
              </a:ext>
            </a:extLst>
          </p:cNvPr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 bwMode="auto">
          <a:xfrm>
            <a:off x="1454045" y="3261846"/>
            <a:ext cx="1267777" cy="855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B9CE417-8E14-429B-A467-847ECF69618A}"/>
              </a:ext>
            </a:extLst>
          </p:cNvPr>
          <p:cNvPicPr/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/>
        </p:blipFill>
        <p:spPr bwMode="auto">
          <a:xfrm>
            <a:off x="7849979" y="3689836"/>
            <a:ext cx="1408430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D8B1513-D763-4BA1-A670-8574285A46BF}"/>
              </a:ext>
            </a:extLst>
          </p:cNvPr>
          <p:cNvPicPr/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/>
        </p:blipFill>
        <p:spPr bwMode="auto">
          <a:xfrm>
            <a:off x="9894204" y="2115439"/>
            <a:ext cx="1799590" cy="1592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8B39E9-D008-4867-9CCA-541C84A98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" y="137637"/>
            <a:ext cx="4654379" cy="1687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C286C-A67D-42DD-98BB-9F130F2EF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22965"/>
            <a:ext cx="5550123" cy="1405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E27B5-CFD3-486C-950D-2F7BF5C07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661" y="2640697"/>
            <a:ext cx="5130800" cy="1576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0FE356-93E3-4A8D-B91D-6CC001FB3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661" y="4367496"/>
            <a:ext cx="5550123" cy="1976756"/>
          </a:xfrm>
          <a:prstGeom prst="rect">
            <a:avLst/>
          </a:prstGeom>
        </p:spPr>
      </p:pic>
      <p:pic>
        <p:nvPicPr>
          <p:cNvPr id="9" name="Graphic 15">
            <a:extLst>
              <a:ext uri="{FF2B5EF4-FFF2-40B4-BE49-F238E27FC236}">
                <a16:creationId xmlns:a16="http://schemas.microsoft.com/office/drawing/2014/main" id="{291157F5-CE75-486E-B26C-7A009BA05002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154748" y="5208825"/>
            <a:ext cx="1060162" cy="14270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phic 16">
            <a:extLst>
              <a:ext uri="{FF2B5EF4-FFF2-40B4-BE49-F238E27FC236}">
                <a16:creationId xmlns:a16="http://schemas.microsoft.com/office/drawing/2014/main" id="{6AF5CA7D-128B-4F7F-8690-FBDF96F41600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142643" y="1883288"/>
            <a:ext cx="1192942" cy="1113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phic 17">
            <a:extLst>
              <a:ext uri="{FF2B5EF4-FFF2-40B4-BE49-F238E27FC236}">
                <a16:creationId xmlns:a16="http://schemas.microsoft.com/office/drawing/2014/main" id="{3679E274-7BB7-48AA-B810-E2A548BBE5EE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1335585" y="1766348"/>
            <a:ext cx="1799590" cy="1567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phic 18">
            <a:extLst>
              <a:ext uri="{FF2B5EF4-FFF2-40B4-BE49-F238E27FC236}">
                <a16:creationId xmlns:a16="http://schemas.microsoft.com/office/drawing/2014/main" id="{A9A2558A-EFD0-4D31-B245-3B0992769E16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/>
        </p:blipFill>
        <p:spPr bwMode="auto">
          <a:xfrm>
            <a:off x="1161445" y="5130165"/>
            <a:ext cx="1799590" cy="1727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phic 19">
            <a:extLst>
              <a:ext uri="{FF2B5EF4-FFF2-40B4-BE49-F238E27FC236}">
                <a16:creationId xmlns:a16="http://schemas.microsoft.com/office/drawing/2014/main" id="{110D6E30-5316-4AA6-8A13-61559A813211}"/>
              </a:ext>
            </a:extLst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/>
        </p:blipFill>
        <p:spPr bwMode="auto">
          <a:xfrm>
            <a:off x="2932961" y="5208825"/>
            <a:ext cx="1209040" cy="1186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phic 20">
            <a:extLst>
              <a:ext uri="{FF2B5EF4-FFF2-40B4-BE49-F238E27FC236}">
                <a16:creationId xmlns:a16="http://schemas.microsoft.com/office/drawing/2014/main" id="{449461B7-3DFA-46A8-A3C2-6B561AA8E134}"/>
              </a:ext>
            </a:extLst>
          </p:cNvPr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/>
        </p:blipFill>
        <p:spPr bwMode="auto">
          <a:xfrm>
            <a:off x="228140" y="3287365"/>
            <a:ext cx="648279" cy="14270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phic 21">
            <a:extLst>
              <a:ext uri="{FF2B5EF4-FFF2-40B4-BE49-F238E27FC236}">
                <a16:creationId xmlns:a16="http://schemas.microsoft.com/office/drawing/2014/main" id="{35660D4F-AC17-4E3F-93CF-A8FDBC4360F7}"/>
              </a:ext>
            </a:extLst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/>
        </p:blipFill>
        <p:spPr bwMode="auto">
          <a:xfrm>
            <a:off x="2061240" y="3464719"/>
            <a:ext cx="1017515" cy="1316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phic 22">
            <a:extLst>
              <a:ext uri="{FF2B5EF4-FFF2-40B4-BE49-F238E27FC236}">
                <a16:creationId xmlns:a16="http://schemas.microsoft.com/office/drawing/2014/main" id="{A8DD2479-5A36-4FB4-A96C-569F3CD345A7}"/>
              </a:ext>
            </a:extLst>
          </p:cNvPr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/>
        </p:blipFill>
        <p:spPr bwMode="auto">
          <a:xfrm>
            <a:off x="1214729" y="3721709"/>
            <a:ext cx="789550" cy="870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phic 23">
            <a:extLst>
              <a:ext uri="{FF2B5EF4-FFF2-40B4-BE49-F238E27FC236}">
                <a16:creationId xmlns:a16="http://schemas.microsoft.com/office/drawing/2014/main" id="{8CF66029-029D-40E1-8BFB-D1EAABCA6A68}"/>
              </a:ext>
            </a:extLst>
          </p:cNvPr>
          <p:cNvPicPr/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/>
        </p:blipFill>
        <p:spPr bwMode="auto">
          <a:xfrm>
            <a:off x="3219774" y="3453869"/>
            <a:ext cx="1089976" cy="1093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phic 24">
            <a:extLst>
              <a:ext uri="{FF2B5EF4-FFF2-40B4-BE49-F238E27FC236}">
                <a16:creationId xmlns:a16="http://schemas.microsoft.com/office/drawing/2014/main" id="{E89595BB-E81C-432F-92D7-9418EB641824}"/>
              </a:ext>
            </a:extLst>
          </p:cNvPr>
          <p:cNvPicPr/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/>
        </p:blipFill>
        <p:spPr bwMode="auto">
          <a:xfrm>
            <a:off x="3420530" y="2192528"/>
            <a:ext cx="988060" cy="671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phic 25">
            <a:extLst>
              <a:ext uri="{FF2B5EF4-FFF2-40B4-BE49-F238E27FC236}">
                <a16:creationId xmlns:a16="http://schemas.microsoft.com/office/drawing/2014/main" id="{FA7EAB03-1D36-49B0-9FD8-C357DC91A716}"/>
              </a:ext>
            </a:extLst>
          </p:cNvPr>
          <p:cNvPicPr/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/>
        </p:blipFill>
        <p:spPr bwMode="auto">
          <a:xfrm>
            <a:off x="4426718" y="4714370"/>
            <a:ext cx="932815" cy="1799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phic 26">
            <a:extLst>
              <a:ext uri="{FF2B5EF4-FFF2-40B4-BE49-F238E27FC236}">
                <a16:creationId xmlns:a16="http://schemas.microsoft.com/office/drawing/2014/main" id="{B34D59AC-F6C8-4AEA-A901-F3B28DBCDEC8}"/>
              </a:ext>
            </a:extLst>
          </p:cNvPr>
          <p:cNvPicPr/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/>
        </p:blipFill>
        <p:spPr bwMode="auto">
          <a:xfrm>
            <a:off x="5472842" y="5096403"/>
            <a:ext cx="908488" cy="1277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phic 27">
            <a:extLst>
              <a:ext uri="{FF2B5EF4-FFF2-40B4-BE49-F238E27FC236}">
                <a16:creationId xmlns:a16="http://schemas.microsoft.com/office/drawing/2014/main" id="{61A57380-55D2-4EEE-841C-FC3109F3CF6D}"/>
              </a:ext>
            </a:extLst>
          </p:cNvPr>
          <p:cNvPicPr/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/>
        </p:blipFill>
        <p:spPr bwMode="auto">
          <a:xfrm>
            <a:off x="4664678" y="3278561"/>
            <a:ext cx="932815" cy="136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phic 28">
            <a:extLst>
              <a:ext uri="{FF2B5EF4-FFF2-40B4-BE49-F238E27FC236}">
                <a16:creationId xmlns:a16="http://schemas.microsoft.com/office/drawing/2014/main" id="{36DB512F-D5DB-4DAD-A50E-59CC5E90275B}"/>
              </a:ext>
            </a:extLst>
          </p:cNvPr>
          <p:cNvPicPr/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/>
        </p:blipFill>
        <p:spPr bwMode="auto">
          <a:xfrm>
            <a:off x="5023382" y="69252"/>
            <a:ext cx="1357948" cy="1346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Graphic 29">
            <a:extLst>
              <a:ext uri="{FF2B5EF4-FFF2-40B4-BE49-F238E27FC236}">
                <a16:creationId xmlns:a16="http://schemas.microsoft.com/office/drawing/2014/main" id="{E2F9FB4D-DE0E-4F71-9803-4A4BC7590DE4}"/>
              </a:ext>
            </a:extLst>
          </p:cNvPr>
          <p:cNvPicPr/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/>
        </p:blipFill>
        <p:spPr bwMode="auto">
          <a:xfrm>
            <a:off x="4786091" y="1714646"/>
            <a:ext cx="1100249" cy="1466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691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KG Lego House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Quinn</dc:creator>
  <cp:lastModifiedBy>Anne-Maree Kingston</cp:lastModifiedBy>
  <cp:revision>9</cp:revision>
  <dcterms:created xsi:type="dcterms:W3CDTF">2020-03-28T22:32:50Z</dcterms:created>
  <dcterms:modified xsi:type="dcterms:W3CDTF">2020-03-30T09:52:16Z</dcterms:modified>
</cp:coreProperties>
</file>