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2682-3B89-4D0A-8CF8-ABFA427C8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3218A-C3E5-491D-AB9C-7B2C3C776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B6314-E5C9-4746-B761-B1A88FD0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73D2-0D92-4DFB-9632-BBD32516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1C028-2F3B-4EAF-925C-A831EF4D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41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AD1CA-B2D7-46FD-B3A7-5A07B1D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D2942-613D-472E-85A3-580758FA3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F8702-6471-4DF5-8ED4-3A678218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AEE2-1030-46BA-B0F9-270913AE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83B5E-96F1-4078-AC70-08632F8B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61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8DA1F4-825C-40F5-86E2-6953F90627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4A4CF-2C6A-41FB-971A-60F5FFCF5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16093-FC82-4FEF-828D-05B9DCB86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9A5B-90B0-4D28-B6C2-D6C690E7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F0D58-4E90-4470-A180-AF814E73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35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F96F-C2A0-44EC-9358-F545FE67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DC190-C3CB-48BD-BD1D-B274588C9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9D849-FF37-4DA8-8E9E-3F212F608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6F018-AFC6-413A-9EEF-42D44764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A299E-C6F6-4521-8F97-2757743D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72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1C9E-855C-42E4-9391-0A2544C72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21B44-1003-4687-8FA5-67056D4CC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31AA1-45DA-4569-9F21-A1D4647E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7CFEA-6D54-47D9-A4DB-A4438648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E5C35-58BD-4610-B3CD-C4D1CE7C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29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B988-747C-469D-BD42-DE625D5F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8729-5B87-42DF-8BA8-776BBC72F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61478-4613-45CC-8579-F8180798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39221-FE64-4344-B657-6A43DADF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6EA71-AC3F-4107-B065-83ABDE70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C5D6C-2BEB-4B92-B302-0CB2A467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83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90FE-89B5-4785-AE63-0B7222E9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429F-2987-4D20-9EF9-398353FC8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4BF33-0464-4DD6-BE12-0E6BE6F45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46B74-DC46-4950-B2A2-0522691FF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692446-C5F8-4569-9B5D-AB20AE3D4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E9C9D-716E-4FC9-8BC6-F0C36A37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316F42-6AF5-47A1-97F2-9FA4438A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AD06E-8D8D-4423-86C2-309DE74C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281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E8895-3C40-44E1-958B-73E6B20D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56AF1-54B3-47E9-B9F0-CB1A061E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FB816-EF74-400B-95A4-F3A3FD44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BDF5B-AB7F-4ADA-B6B2-BA0E7A6A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1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E6EF6-B7C1-4ED1-B4C4-8C8026F8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4EB8E-0D05-41EE-BBD8-6D90DFD8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D367B-D7A2-41B0-A636-47AB2956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535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8E47-41DC-4766-9255-B318A0E6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813C5-04D6-45A0-A281-45A5B5B44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526A0-D907-47CC-B8C2-6751B2688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50721-671A-4D4D-A820-B56B02B5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56E42-72BF-4BC1-B77E-D3A14658C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92D97-F1D3-4565-9B11-D6441538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0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6F572-4F60-4EA9-BB4F-A648F05C0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EA863-6F80-4A00-9C50-231B774E2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A1FDF-5D95-4F4F-B42D-4CA155326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1E3FF-ED05-462C-BDCB-E068C5D0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6BB1E-0C42-4373-8277-1AAAAB05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800CD-3482-408C-B5D4-B19CDC2E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50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2B4CD-9048-4F2C-8C76-B5D3ABE09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92BA5-93EC-43E0-985C-7618E2798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E5BC2-FD42-4725-B4E5-FB097EC0C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47164-4CE6-47CF-8A46-335554B5F6F9}" type="datetimeFigureOut">
              <a:rPr lang="en-AU" smtClean="0"/>
              <a:t>29/03/2020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D51B8-4567-4770-A6D6-F50471647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09739-9EF1-4AD0-A18C-C17E454A8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69B9-1521-4688-B67B-D3EA261F54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52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A5B4F1-B065-4955-AA60-E9E371BE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587" y="598803"/>
            <a:ext cx="5291666" cy="5497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907BD-D56C-413B-9C82-B88D2D647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5" y="1763236"/>
            <a:ext cx="6168815" cy="30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9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7D509C-095E-4A1B-9E4A-E957D3327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804" y="1796417"/>
            <a:ext cx="3620368" cy="3761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467DA-A9E2-47A1-AB3B-C679B550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8" y="1963736"/>
            <a:ext cx="7934400" cy="25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7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81BD25-8B62-454A-8B99-73762870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382" y="-32051"/>
            <a:ext cx="527891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E03206-9258-4576-8E6B-7BEF20B01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80" y="-32051"/>
            <a:ext cx="5264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8586B8-4D32-496A-9B48-1FA1621D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59" y="0"/>
            <a:ext cx="528388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5D442-080A-4768-875D-207F72EB2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601" y="0"/>
            <a:ext cx="5271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C420EA-0F0B-4A17-9401-45F0A82B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90" y="0"/>
            <a:ext cx="5324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5B3EA4-E2EB-44CC-9C5E-5B4E98FAE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965" y="1306086"/>
            <a:ext cx="7670323" cy="4559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D9652E-D151-4AFF-AF2E-DC666944F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804" y="1796417"/>
            <a:ext cx="3620368" cy="37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1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3A133E-6488-4C8A-9A4C-D8B013E6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929" y="0"/>
            <a:ext cx="534318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2DF41-F2BD-48B9-90BE-6FE388FB3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A9A973-E279-4F4A-8A2D-0BA3C66C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71" y="0"/>
            <a:ext cx="5368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8D4B-3CE4-4C9A-ADFA-70A20B0C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3735-C00E-481E-BCA0-164B51C4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731E3-1B1F-41C2-B9F2-4822397A3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5415831" cy="691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25FF60-30D5-44A9-A604-057B61774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191" y="0"/>
            <a:ext cx="5371200" cy="69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91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C5754-3BA8-4EE5-BFFA-5424D5507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842" y="0"/>
            <a:ext cx="5414400" cy="69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6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428DAB-8D43-4247-A047-F8C28D1C4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804" y="1796417"/>
            <a:ext cx="3620368" cy="3761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A6CAC-9404-4A05-9602-A9C42B0B88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3"/>
          <a:stretch/>
        </p:blipFill>
        <p:spPr>
          <a:xfrm>
            <a:off x="231228" y="1796417"/>
            <a:ext cx="7793632" cy="31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8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EC866B-4F00-4BCA-91BA-F431BE74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03" y="0"/>
            <a:ext cx="526973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D530EC-76D1-4B81-A55B-6F078D23A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935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6C5431-9A0F-4F60-B7CB-D09A6BD95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2127" y="88264"/>
            <a:ext cx="5250184" cy="6769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66E2A-C780-43F0-AD03-ADA526F5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5350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8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885FD3-2D57-43D8-B7DA-549CB51B2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07" y="0"/>
            <a:ext cx="5347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Quinn</dc:creator>
  <cp:lastModifiedBy>Anne-Maree Kingston</cp:lastModifiedBy>
  <cp:revision>2</cp:revision>
  <dcterms:created xsi:type="dcterms:W3CDTF">2020-03-28T23:07:49Z</dcterms:created>
  <dcterms:modified xsi:type="dcterms:W3CDTF">2020-03-28T23:16:35Z</dcterms:modified>
</cp:coreProperties>
</file>